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73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5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955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22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166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009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577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86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622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462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969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944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25F2-3FDA-44EF-965A-D4AB95B3259C}" type="datetimeFigureOut">
              <a:rPr lang="en-GB" smtClean="0"/>
              <a:t>15/09/2017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96319-8E3F-4395-9543-9406724940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184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004" y="224002"/>
            <a:ext cx="8573071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In the bag are 30 blue triangles, 15 red triangles, 15 green triangles and 10 yellow triangles (rare!!)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Team 1</a:t>
            </a:r>
            <a:r>
              <a:rPr lang="en-GB" sz="2400" dirty="0"/>
              <a:t> has to use 3 blue, 2 green and 1 yellow triangle to make each of their three hexagons.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400" b="1" dirty="0"/>
              <a:t>Team 2</a:t>
            </a:r>
            <a:r>
              <a:rPr lang="en-GB" sz="2400" dirty="0"/>
              <a:t> has to use 3 blue, 2 red and 1 yellow triangle to make each of their three hexagons. </a:t>
            </a:r>
            <a:endParaRPr lang="en-GB" alt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Get 20 points for each COMPLETE hexagon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altLang="en-US" sz="2400" dirty="0"/>
              <a:t>Beware - each unused piece held by each team means losing points!!!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altLang="en-US" sz="2000" dirty="0"/>
              <a:t>Blue minus 1 point, red/green minus 3 points, yellow minus 6 points!!</a:t>
            </a:r>
          </a:p>
        </p:txBody>
      </p:sp>
      <p:sp>
        <p:nvSpPr>
          <p:cNvPr id="10" name="Isosceles Triangle 9"/>
          <p:cNvSpPr/>
          <p:nvPr/>
        </p:nvSpPr>
        <p:spPr>
          <a:xfrm>
            <a:off x="1699269" y="6060076"/>
            <a:ext cx="754693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Isosceles Triangle 17"/>
          <p:cNvSpPr/>
          <p:nvPr/>
        </p:nvSpPr>
        <p:spPr>
          <a:xfrm rot="17975706">
            <a:off x="2048071" y="5892603"/>
            <a:ext cx="702961" cy="63797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Isosceles Triangle 18"/>
          <p:cNvSpPr/>
          <p:nvPr/>
        </p:nvSpPr>
        <p:spPr>
          <a:xfrm rot="14519823">
            <a:off x="2047594" y="5542127"/>
            <a:ext cx="702961" cy="6379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Isosceles Triangle 19"/>
          <p:cNvSpPr/>
          <p:nvPr/>
        </p:nvSpPr>
        <p:spPr>
          <a:xfrm rot="10800000">
            <a:off x="1720926" y="5367930"/>
            <a:ext cx="706891" cy="63442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Isosceles Triangle 20"/>
          <p:cNvSpPr/>
          <p:nvPr/>
        </p:nvSpPr>
        <p:spPr>
          <a:xfrm rot="7169508">
            <a:off x="1429133" y="5551748"/>
            <a:ext cx="702961" cy="637975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 rot="3592011">
            <a:off x="1402969" y="5900650"/>
            <a:ext cx="702961" cy="63797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Isosceles Triangle 22"/>
          <p:cNvSpPr/>
          <p:nvPr/>
        </p:nvSpPr>
        <p:spPr>
          <a:xfrm>
            <a:off x="666150" y="4948492"/>
            <a:ext cx="750497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Isosceles Triangle 23"/>
          <p:cNvSpPr/>
          <p:nvPr/>
        </p:nvSpPr>
        <p:spPr>
          <a:xfrm rot="17975706">
            <a:off x="1013410" y="4781917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Isosceles Triangle 24"/>
          <p:cNvSpPr/>
          <p:nvPr/>
        </p:nvSpPr>
        <p:spPr>
          <a:xfrm rot="14519823">
            <a:off x="1012911" y="4433148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Isosceles Triangle 25"/>
          <p:cNvSpPr/>
          <p:nvPr/>
        </p:nvSpPr>
        <p:spPr>
          <a:xfrm rot="10800000">
            <a:off x="687808" y="4256346"/>
            <a:ext cx="702961" cy="63442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 rot="7169508">
            <a:off x="394471" y="4441065"/>
            <a:ext cx="702961" cy="6344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Isosceles Triangle 27"/>
          <p:cNvSpPr/>
          <p:nvPr/>
        </p:nvSpPr>
        <p:spPr>
          <a:xfrm rot="3592011">
            <a:off x="368317" y="4791729"/>
            <a:ext cx="702961" cy="6344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Isosceles Triangle 34"/>
          <p:cNvSpPr/>
          <p:nvPr/>
        </p:nvSpPr>
        <p:spPr>
          <a:xfrm>
            <a:off x="2819420" y="4954290"/>
            <a:ext cx="750497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Isosceles Triangle 35"/>
          <p:cNvSpPr/>
          <p:nvPr/>
        </p:nvSpPr>
        <p:spPr>
          <a:xfrm rot="17975706">
            <a:off x="3166680" y="4787715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Isosceles Triangle 36"/>
          <p:cNvSpPr/>
          <p:nvPr/>
        </p:nvSpPr>
        <p:spPr>
          <a:xfrm rot="14519823">
            <a:off x="3166181" y="4438946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Isosceles Triangle 37"/>
          <p:cNvSpPr/>
          <p:nvPr/>
        </p:nvSpPr>
        <p:spPr>
          <a:xfrm rot="10800000">
            <a:off x="2841078" y="4262144"/>
            <a:ext cx="702961" cy="63442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Isosceles Triangle 38"/>
          <p:cNvSpPr/>
          <p:nvPr/>
        </p:nvSpPr>
        <p:spPr>
          <a:xfrm rot="7169508">
            <a:off x="2547741" y="4446863"/>
            <a:ext cx="702961" cy="6344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Isosceles Triangle 39"/>
          <p:cNvSpPr/>
          <p:nvPr/>
        </p:nvSpPr>
        <p:spPr>
          <a:xfrm rot="3592011">
            <a:off x="2521587" y="4797527"/>
            <a:ext cx="702961" cy="634428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Isosceles Triangle 40"/>
          <p:cNvSpPr/>
          <p:nvPr/>
        </p:nvSpPr>
        <p:spPr>
          <a:xfrm>
            <a:off x="4895334" y="4913360"/>
            <a:ext cx="750497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Isosceles Triangle 41"/>
          <p:cNvSpPr/>
          <p:nvPr/>
        </p:nvSpPr>
        <p:spPr>
          <a:xfrm rot="17975706">
            <a:off x="5242594" y="4746785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Isosceles Triangle 42"/>
          <p:cNvSpPr/>
          <p:nvPr/>
        </p:nvSpPr>
        <p:spPr>
          <a:xfrm rot="14519823">
            <a:off x="5242095" y="4398016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Isosceles Triangle 43"/>
          <p:cNvSpPr/>
          <p:nvPr/>
        </p:nvSpPr>
        <p:spPr>
          <a:xfrm rot="10800000">
            <a:off x="4916992" y="4221214"/>
            <a:ext cx="702961" cy="63442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Isosceles Triangle 44"/>
          <p:cNvSpPr/>
          <p:nvPr/>
        </p:nvSpPr>
        <p:spPr>
          <a:xfrm rot="7169508">
            <a:off x="4623655" y="4405933"/>
            <a:ext cx="702961" cy="6344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Isosceles Triangle 45"/>
          <p:cNvSpPr/>
          <p:nvPr/>
        </p:nvSpPr>
        <p:spPr>
          <a:xfrm rot="3592011">
            <a:off x="4597501" y="4756597"/>
            <a:ext cx="702961" cy="6344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Isosceles Triangle 46"/>
          <p:cNvSpPr/>
          <p:nvPr/>
        </p:nvSpPr>
        <p:spPr>
          <a:xfrm>
            <a:off x="5963918" y="6058411"/>
            <a:ext cx="750497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Isosceles Triangle 47"/>
          <p:cNvSpPr/>
          <p:nvPr/>
        </p:nvSpPr>
        <p:spPr>
          <a:xfrm rot="17975706">
            <a:off x="6311178" y="5891836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Isosceles Triangle 48"/>
          <p:cNvSpPr/>
          <p:nvPr/>
        </p:nvSpPr>
        <p:spPr>
          <a:xfrm rot="14519823">
            <a:off x="6310679" y="5543067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Isosceles Triangle 49"/>
          <p:cNvSpPr/>
          <p:nvPr/>
        </p:nvSpPr>
        <p:spPr>
          <a:xfrm rot="10800000">
            <a:off x="5985576" y="5366265"/>
            <a:ext cx="702961" cy="63442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Isosceles Triangle 50"/>
          <p:cNvSpPr/>
          <p:nvPr/>
        </p:nvSpPr>
        <p:spPr>
          <a:xfrm rot="7169508">
            <a:off x="5692239" y="5550984"/>
            <a:ext cx="702961" cy="6344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Isosceles Triangle 51"/>
          <p:cNvSpPr/>
          <p:nvPr/>
        </p:nvSpPr>
        <p:spPr>
          <a:xfrm rot="3592011">
            <a:off x="5666085" y="5901648"/>
            <a:ext cx="702961" cy="6344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Isosceles Triangle 52"/>
          <p:cNvSpPr/>
          <p:nvPr/>
        </p:nvSpPr>
        <p:spPr>
          <a:xfrm>
            <a:off x="7099513" y="4924198"/>
            <a:ext cx="750497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Isosceles Triangle 53"/>
          <p:cNvSpPr/>
          <p:nvPr/>
        </p:nvSpPr>
        <p:spPr>
          <a:xfrm rot="17975706">
            <a:off x="7446773" y="4757623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Isosceles Triangle 54"/>
          <p:cNvSpPr/>
          <p:nvPr/>
        </p:nvSpPr>
        <p:spPr>
          <a:xfrm rot="14519823">
            <a:off x="7446274" y="4408854"/>
            <a:ext cx="702961" cy="6344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Isosceles Triangle 55"/>
          <p:cNvSpPr/>
          <p:nvPr/>
        </p:nvSpPr>
        <p:spPr>
          <a:xfrm rot="10800000">
            <a:off x="7121171" y="4232052"/>
            <a:ext cx="702961" cy="634428"/>
          </a:xfrm>
          <a:prstGeom prst="triangl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Isosceles Triangle 56"/>
          <p:cNvSpPr/>
          <p:nvPr/>
        </p:nvSpPr>
        <p:spPr>
          <a:xfrm rot="7169508">
            <a:off x="6827834" y="4416771"/>
            <a:ext cx="702961" cy="6344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Isosceles Triangle 57"/>
          <p:cNvSpPr/>
          <p:nvPr/>
        </p:nvSpPr>
        <p:spPr>
          <a:xfrm rot="3592011">
            <a:off x="6801680" y="4767435"/>
            <a:ext cx="702961" cy="634428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269004" y="6142008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Team 1: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7660283" y="6142008"/>
            <a:ext cx="91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Team 2:</a:t>
            </a:r>
          </a:p>
        </p:txBody>
      </p:sp>
    </p:spTree>
    <p:extLst>
      <p:ext uri="{BB962C8B-B14F-4D97-AF65-F5344CB8AC3E}">
        <p14:creationId xmlns:p14="http://schemas.microsoft.com/office/powerpoint/2010/main" val="390377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109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Rogers</dc:creator>
  <cp:lastModifiedBy>Lauren Rogers</cp:lastModifiedBy>
  <cp:revision>4</cp:revision>
  <dcterms:created xsi:type="dcterms:W3CDTF">2017-06-02T13:20:37Z</dcterms:created>
  <dcterms:modified xsi:type="dcterms:W3CDTF">2017-09-15T10:03:14Z</dcterms:modified>
</cp:coreProperties>
</file>